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99" r:id="rId17"/>
    <p:sldId id="275" r:id="rId18"/>
    <p:sldId id="294" r:id="rId19"/>
    <p:sldId id="276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681C-568C-4268-A512-DF0CC8B8BA5C}" v="495" dt="2020-02-27T23:38:47.819"/>
    <p1510:client id="{1216A8F4-99AB-4D6F-A50A-3B1FFA79F5DB}" v="48" dt="2020-02-28T00:26:28.822"/>
    <p1510:client id="{C820140F-01F3-4E6D-B78D-C9DF775FCC6D}" v="1893" dt="2020-02-28T03:41:02.950"/>
    <p1510:client id="{6D891A27-38B1-49E2-8A88-96252FBD2E3F}" v="17" dt="2020-02-27T22:37:36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increase of 1,600 to 3,300 acre-feet/year increases for 3.7 and 4.0 feet/year (assume full pool of 9,970 acre-feet).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76512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3600" dirty="0">
                <a:solidFill>
                  <a:srgbClr val="0000FF"/>
                </a:solidFill>
                <a:latin typeface="Comic Sans MS"/>
              </a:rPr>
              <a:t> underestimated Willard Bay evaporation</a:t>
            </a:r>
            <a:endParaRPr lang="en-US" sz="3600" dirty="0"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B7E7F-7254-4A4C-9062-FA4311C6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41095"/>
              </p:ext>
            </p:extLst>
          </p:nvPr>
        </p:nvGraphicFramePr>
        <p:xfrm>
          <a:off x="1041990" y="2324582"/>
          <a:ext cx="9992779" cy="239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159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594884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  <a:gridCol w="1667485">
                  <a:extLst>
                    <a:ext uri="{9D8B030D-6E8A-4147-A177-3AD203B41FA5}">
                      <a16:colId xmlns:a16="http://schemas.microsoft.com/office/drawing/2014/main" val="320793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Approach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UDWR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Riverware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(3.2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 Historic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  <a:endParaRPr lang="en-US" baseline="30000" dirty="0">
                        <a:solidFill>
                          <a:srgbClr val="0000FF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(3.7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Late 21st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(4.0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Volume added over Historic (ac-ft/</a:t>
                      </a:r>
                      <a:r>
                        <a:rPr lang="en-US" sz="1800" b="0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r>
                        <a:rPr lang="en-US" sz="1800" b="0" i="0" u="none" strike="noStrike" noProof="0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  <a:endParaRPr lang="en-US" dirty="0" err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3,300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Total evaporation volume (ac-ft/</a:t>
                      </a:r>
                      <a:r>
                        <a:rPr lang="en-US" sz="1800" b="1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endParaRPr lang="en-US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6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Multiply rate by area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31,400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37,200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39,400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Riverware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single-run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30 - 31,000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44 – 46,000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46 – 49,000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23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26F30B4-2915-474E-A8E8-569CD2B605AB}"/>
              </a:ext>
            </a:extLst>
          </p:cNvPr>
          <p:cNvSpPr txBox="1"/>
          <p:nvPr/>
        </p:nvSpPr>
        <p:spPr>
          <a:xfrm>
            <a:off x="1157230" y="4798385"/>
            <a:ext cx="8297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cs typeface="Calibri"/>
              </a:rPr>
              <a:t>*</a:t>
            </a:r>
            <a:r>
              <a:rPr lang="en-US" dirty="0">
                <a:cs typeface="Calibri"/>
              </a:rPr>
              <a:t> At full pool</a:t>
            </a: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+</a:t>
            </a:r>
            <a:r>
              <a:rPr lang="en-US" dirty="0">
                <a:cs typeface="Calibri"/>
              </a:rPr>
              <a:t> Ice free November to February (with ice add +0.3 to 0.4 ft/year to net evaporation)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solidFill>
                <a:srgbClr val="7030A0"/>
              </a:solidFill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000FF"/>
                </a:solidFill>
                <a:latin typeface="Comic Sans MS"/>
              </a:rPr>
              <a:t>Discussion Items</a:t>
            </a:r>
            <a:endParaRPr lang="en-US" sz="3600" b="1" dirty="0"/>
          </a:p>
          <a:p>
            <a:endParaRPr lang="en-US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may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251030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5959033" y="4608654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324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023A59-7F9B-4DEA-AD0B-F0B9E24424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1408176"/>
            <a:ext cx="4920043" cy="369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6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56273"/>
              </p:ext>
            </p:extLst>
          </p:nvPr>
        </p:nvGraphicFramePr>
        <p:xfrm>
          <a:off x="6184792" y="2911886"/>
          <a:ext cx="582565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 (UDWR)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+3,300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over 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1099</Words>
  <Application>Microsoft Office PowerPoint</Application>
  <PresentationFormat>Widescreen</PresentationFormat>
  <Paragraphs>218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Riverware underestimated Willard Bay evaporation</vt:lpstr>
      <vt:lpstr>Summary of System Vulnerabilities</vt:lpstr>
      <vt:lpstr>Our Next Steps </vt:lpstr>
      <vt:lpstr>Discussion Items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 Rosenberg</cp:lastModifiedBy>
  <cp:revision>539</cp:revision>
  <dcterms:created xsi:type="dcterms:W3CDTF">2020-02-26T02:23:49Z</dcterms:created>
  <dcterms:modified xsi:type="dcterms:W3CDTF">2020-06-16T00:36:59Z</dcterms:modified>
</cp:coreProperties>
</file>